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85800" y="2535039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124671"/>
            <a:ext cx="6400800" cy="17526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" name="EHMHA-Logo-Official.png" descr="EHMHA-Logo-Offici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555" y="404664"/>
            <a:ext cx="2010769" cy="2010769"/>
          </a:xfrm>
          <a:prstGeom prst="rect">
            <a:avLst/>
          </a:prstGeom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8"/>
          <p:cNvSpPr txBox="1"/>
          <p:nvPr/>
        </p:nvSpPr>
        <p:spPr>
          <a:xfrm>
            <a:off x="2313463" y="1147470"/>
            <a:ext cx="617325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b="1"/>
            </a:lvl1pPr>
          </a:lstStyle>
          <a:p>
            <a:r>
              <a:rPr sz="2400" dirty="0"/>
              <a:t>East Hants Minor Hockey Association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133057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traight Connector 7"/>
          <p:cNvSpPr/>
          <p:nvPr/>
        </p:nvSpPr>
        <p:spPr>
          <a:xfrm>
            <a:off x="467543" y="1484783"/>
            <a:ext cx="8208914" cy="1"/>
          </a:xfrm>
          <a:prstGeom prst="line">
            <a:avLst/>
          </a:prstGeom>
          <a:ln w="11430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" name="Straight Connector 9"/>
          <p:cNvSpPr/>
          <p:nvPr/>
        </p:nvSpPr>
        <p:spPr>
          <a:xfrm>
            <a:off x="467543" y="5877271"/>
            <a:ext cx="8208914" cy="1"/>
          </a:xfrm>
          <a:prstGeom prst="line">
            <a:avLst/>
          </a:prstGeom>
          <a:ln w="4445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8" name="EHMHA-Logo-Official.png" descr="EHMHA-Logo-Official.png"/>
          <p:cNvPicPr>
            <a:picLocks noChangeAspect="1"/>
          </p:cNvPicPr>
          <p:nvPr/>
        </p:nvPicPr>
        <p:blipFill>
          <a:blip r:embed="rId2">
            <a:extLst/>
          </a:blip>
          <a:srcRect t="2317" b="2317"/>
          <a:stretch>
            <a:fillRect/>
          </a:stretch>
        </p:blipFill>
        <p:spPr>
          <a:xfrm>
            <a:off x="467543" y="5949279"/>
            <a:ext cx="754986" cy="720000"/>
          </a:xfrm>
          <a:prstGeom prst="rect">
            <a:avLst/>
          </a:prstGeom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Straight Connector 6"/>
          <p:cNvSpPr/>
          <p:nvPr/>
        </p:nvSpPr>
        <p:spPr>
          <a:xfrm>
            <a:off x="467543" y="5877271"/>
            <a:ext cx="8208914" cy="1"/>
          </a:xfrm>
          <a:prstGeom prst="line">
            <a:avLst/>
          </a:prstGeom>
          <a:ln w="4445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7" name="EHMHA-Logo-Official.png" descr="EHMHA-Logo-Official.png"/>
          <p:cNvPicPr>
            <a:picLocks noChangeAspect="1"/>
          </p:cNvPicPr>
          <p:nvPr/>
        </p:nvPicPr>
        <p:blipFill>
          <a:blip r:embed="rId2">
            <a:extLst/>
          </a:blip>
          <a:srcRect t="2317" b="2317"/>
          <a:stretch>
            <a:fillRect/>
          </a:stretch>
        </p:blipFill>
        <p:spPr>
          <a:xfrm>
            <a:off x="467543" y="5949279"/>
            <a:ext cx="754986" cy="720000"/>
          </a:xfrm>
          <a:prstGeom prst="rect">
            <a:avLst/>
          </a:prstGeom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8" name="Straight Connector 9"/>
          <p:cNvSpPr/>
          <p:nvPr/>
        </p:nvSpPr>
        <p:spPr>
          <a:xfrm>
            <a:off x="467543" y="1484783"/>
            <a:ext cx="8208914" cy="1"/>
          </a:xfrm>
          <a:prstGeom prst="line">
            <a:avLst/>
          </a:prstGeom>
          <a:ln w="11430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traight Connector 5"/>
          <p:cNvSpPr/>
          <p:nvPr/>
        </p:nvSpPr>
        <p:spPr>
          <a:xfrm>
            <a:off x="467543" y="5877271"/>
            <a:ext cx="8208914" cy="1"/>
          </a:xfrm>
          <a:prstGeom prst="line">
            <a:avLst/>
          </a:prstGeom>
          <a:ln w="4445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7" name="EHMHA-Logo-Official.png" descr="EHMHA-Logo-Official.png"/>
          <p:cNvPicPr>
            <a:picLocks noChangeAspect="1"/>
          </p:cNvPicPr>
          <p:nvPr/>
        </p:nvPicPr>
        <p:blipFill>
          <a:blip r:embed="rId2">
            <a:extLst/>
          </a:blip>
          <a:srcRect t="2317" b="2317"/>
          <a:stretch>
            <a:fillRect/>
          </a:stretch>
        </p:blipFill>
        <p:spPr>
          <a:xfrm>
            <a:off x="467543" y="5949279"/>
            <a:ext cx="910775" cy="86855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traight Connector 7"/>
          <p:cNvSpPr/>
          <p:nvPr/>
        </p:nvSpPr>
        <p:spPr>
          <a:xfrm>
            <a:off x="467543" y="5877271"/>
            <a:ext cx="8208914" cy="1"/>
          </a:xfrm>
          <a:prstGeom prst="line">
            <a:avLst/>
          </a:prstGeom>
          <a:ln w="4445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EHMHA-Logo-Official.png" descr="EHMHA-Logo-Official.png"/>
          <p:cNvPicPr>
            <a:picLocks noChangeAspect="1"/>
          </p:cNvPicPr>
          <p:nvPr/>
        </p:nvPicPr>
        <p:blipFill>
          <a:blip r:embed="rId10">
            <a:extLst/>
          </a:blip>
          <a:srcRect t="2317" b="2317"/>
          <a:stretch>
            <a:fillRect/>
          </a:stretch>
        </p:blipFill>
        <p:spPr>
          <a:xfrm>
            <a:off x="467545" y="5949280"/>
            <a:ext cx="754986" cy="720000"/>
          </a:xfrm>
          <a:prstGeom prst="rect">
            <a:avLst/>
          </a:prstGeom>
          <a:ln w="12700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771799" y="6132829"/>
            <a:ext cx="335867" cy="3330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traight Connector 11"/>
          <p:cNvSpPr/>
          <p:nvPr/>
        </p:nvSpPr>
        <p:spPr>
          <a:xfrm>
            <a:off x="467543" y="1484783"/>
            <a:ext cx="8208914" cy="1"/>
          </a:xfrm>
          <a:prstGeom prst="line">
            <a:avLst/>
          </a:prstGeom>
          <a:ln w="114300">
            <a:solidFill>
              <a:srgbClr val="E0C68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McMullen, Dan</cp:lastModifiedBy>
  <cp:revision>2</cp:revision>
  <dcterms:modified xsi:type="dcterms:W3CDTF">2022-10-14T15:38:33Z</dcterms:modified>
</cp:coreProperties>
</file>